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0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7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0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0"/>
          </p:nvPr>
        </p:nvSpPr>
        <p:spPr>
          <a:xfrm>
            <a:off x="2590800" y="3124200"/>
            <a:ext cx="914400" cy="914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01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38247" y="6434242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3/26/14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18367" y="64342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1903" y="6433808"/>
            <a:ext cx="842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4128" y="80989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430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Picture 7" descr="Chalmers_GU.wm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453336"/>
            <a:ext cx="3816424" cy="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Agile Development Processes 2014</a:t>
            </a:r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6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Pair programming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386" y="27221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Driver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410" y="2166202"/>
            <a:ext cx="11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Navigator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469" y="6190893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Task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upload.wikimedia.org</a:t>
            </a:r>
            <a:r>
              <a:rPr lang="en-US" sz="800" dirty="0" smtClean="0"/>
              <a:t>/</a:t>
            </a:r>
            <a:r>
              <a:rPr lang="en-US" sz="800" dirty="0" err="1" smtClean="0"/>
              <a:t>wikipedia</a:t>
            </a:r>
            <a:r>
              <a:rPr lang="en-US" sz="800" dirty="0" smtClean="0"/>
              <a:t>/commons/b/</a:t>
            </a:r>
            <a:r>
              <a:rPr lang="en-US" sz="800" dirty="0" err="1" smtClean="0"/>
              <a:t>bd</a:t>
            </a:r>
            <a:r>
              <a:rPr lang="en-US" sz="800" dirty="0" smtClean="0"/>
              <a:t>/Jari-Matti_Latvala-2007_Wales_Rally_GB_001.jpg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81469" y="5969341"/>
            <a:ext cx="725788" cy="6732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16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We know the tools of the driver…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4383" y="6611779"/>
            <a:ext cx="135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https://</a:t>
            </a:r>
            <a:r>
              <a:rPr lang="en-US" sz="1000" dirty="0" err="1" smtClean="0">
                <a:solidFill>
                  <a:srgbClr val="FFFFFF"/>
                </a:solidFill>
              </a:rPr>
              <a:t>flic.kr</a:t>
            </a:r>
            <a:r>
              <a:rPr lang="en-US" sz="1000" dirty="0" smtClean="0">
                <a:solidFill>
                  <a:srgbClr val="FFFFFF"/>
                </a:solidFill>
              </a:rPr>
              <a:t>/p/77rfcL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47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3" t="4986" r="2026" b="4898"/>
          <a:stretch/>
        </p:blipFill>
        <p:spPr>
          <a:xfrm>
            <a:off x="-2" y="24304"/>
            <a:ext cx="9142158" cy="6833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43" y="2600060"/>
            <a:ext cx="344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/>
                <a:cs typeface="Georgia"/>
              </a:rPr>
              <a:t>It is time to take care of the navigator…</a:t>
            </a:r>
            <a:endParaRPr lang="en-US" sz="3200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1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en.wikipedia.org</a:t>
            </a:r>
            <a:r>
              <a:rPr lang="en-US" sz="1000" dirty="0" smtClean="0">
                <a:solidFill>
                  <a:srgbClr val="FFFFFF"/>
                </a:solidFill>
              </a:rPr>
              <a:t>/wiki/</a:t>
            </a:r>
            <a:r>
              <a:rPr lang="en-US" sz="1000" dirty="0" err="1" smtClean="0">
                <a:solidFill>
                  <a:srgbClr val="FFFFFF"/>
                </a:solidFill>
              </a:rPr>
              <a:t>File:Pacenotes.jpg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81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Pair Programming </a:t>
            </a:r>
            <a:r>
              <a:rPr lang="en-US" dirty="0" err="1" smtClean="0"/>
              <a:t>Pacenotes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2" y="1434663"/>
            <a:ext cx="2931291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2068" y="340177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en.wikipedia.org</a:t>
            </a:r>
            <a:r>
              <a:rPr lang="en-US" sz="1000" dirty="0" smtClean="0"/>
              <a:t>/wiki/File:Peugeot_206_WRC.jpg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07" y="1413241"/>
            <a:ext cx="2976093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710707" y="3211599"/>
            <a:ext cx="2976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civic.mit.edu</a:t>
            </a:r>
            <a:r>
              <a:rPr lang="en-US" sz="1000" dirty="0" smtClean="0"/>
              <a:t>/blog/</a:t>
            </a:r>
            <a:r>
              <a:rPr lang="en-US" sz="1000" dirty="0" err="1" smtClean="0"/>
              <a:t>natematias</a:t>
            </a:r>
            <a:r>
              <a:rPr lang="en-US" sz="1000" dirty="0" smtClean="0"/>
              <a:t>/pair-research-low-fi-tools-for-collaboration-in-teams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91992" y="895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Rally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3834" y="88027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 Programming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6784" y="3763411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Primary</a:t>
            </a:r>
          </a:p>
          <a:p>
            <a:r>
              <a:rPr lang="en-US" dirty="0" smtClean="0"/>
              <a:t>Know road conditions</a:t>
            </a:r>
          </a:p>
          <a:p>
            <a:r>
              <a:rPr lang="en-US" dirty="0" smtClean="0"/>
              <a:t>Know position of other teams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09054" y="3763411"/>
            <a:ext cx="2969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Primary</a:t>
            </a:r>
          </a:p>
          <a:p>
            <a:pPr algn="r"/>
            <a:r>
              <a:rPr lang="en-US" dirty="0" smtClean="0"/>
              <a:t>Know state of master branch</a:t>
            </a:r>
          </a:p>
          <a:p>
            <a:pPr algn="r"/>
            <a:r>
              <a:rPr lang="en-US" dirty="0" smtClean="0"/>
              <a:t>Know position of other teams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992" y="5032408"/>
            <a:ext cx="307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Secondary</a:t>
            </a:r>
          </a:p>
          <a:p>
            <a:r>
              <a:rPr lang="en-US" dirty="0" smtClean="0"/>
              <a:t>Prepare for track</a:t>
            </a:r>
          </a:p>
          <a:p>
            <a:r>
              <a:rPr lang="en-US" dirty="0" smtClean="0"/>
              <a:t>Measure/analyze performance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14800" y="50324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 smtClean="0"/>
              <a:t>Secondary</a:t>
            </a:r>
          </a:p>
          <a:p>
            <a:pPr algn="r"/>
            <a:r>
              <a:rPr lang="en-US" dirty="0" smtClean="0"/>
              <a:t>Support planning game</a:t>
            </a:r>
          </a:p>
          <a:p>
            <a:pPr algn="r"/>
            <a:r>
              <a:rPr lang="en-US" dirty="0" smtClean="0"/>
              <a:t>Measure/analyze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206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Chalmers-G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Chalmers-Gu.thmx</Template>
  <TotalTime>68</TotalTime>
  <Words>150</Words>
  <Application>Microsoft Macintosh PowerPoint</Application>
  <PresentationFormat>On-screen Show (4:3)</PresentationFormat>
  <Paragraphs>29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Chalmers-Gu</vt:lpstr>
      <vt:lpstr>Vorlage</vt:lpstr>
      <vt:lpstr>Task description</vt:lpstr>
      <vt:lpstr>Pair programming</vt:lpstr>
      <vt:lpstr>We know the tools of the driver…</vt:lpstr>
      <vt:lpstr>PowerPoint Presentation</vt:lpstr>
      <vt:lpstr>Task: Pair Programming Pacenotes</vt:lpstr>
    </vt:vector>
  </TitlesOfParts>
  <Company>Chalmers | University of Gothenburg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description</dc:title>
  <dc:creator>Eric Knauss</dc:creator>
  <cp:lastModifiedBy>Eric Knauss</cp:lastModifiedBy>
  <cp:revision>6</cp:revision>
  <dcterms:created xsi:type="dcterms:W3CDTF">2014-03-26T20:29:48Z</dcterms:created>
  <dcterms:modified xsi:type="dcterms:W3CDTF">2014-03-26T21:38:28Z</dcterms:modified>
</cp:coreProperties>
</file>